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804" r:id="rId1"/>
  </p:sldMasterIdLst>
  <p:sldIdLst>
    <p:sldId id="256" r:id="rId2"/>
  </p:sldIdLst>
  <p:sldSz cx="21599525" cy="28800425"/>
  <p:notesSz cx="20929600" cy="298196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sz="58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58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58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58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58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58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58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58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58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071" userDrawn="1">
          <p15:clr>
            <a:srgbClr val="A4A3A4"/>
          </p15:clr>
        </p15:guide>
        <p15:guide id="2" pos="680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sep Ramon Lliso Ferrando" initials="JRLF" lastIdx="1" clrIdx="0">
    <p:extLst>
      <p:ext uri="{19B8F6BF-5375-455C-9EA6-DF929625EA0E}">
        <p15:presenceInfo xmlns:p15="http://schemas.microsoft.com/office/powerpoint/2012/main" userId="Josep Ramon Lliso Ferrand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74BA"/>
    <a:srgbClr val="FF3300"/>
    <a:srgbClr val="FF9933"/>
    <a:srgbClr val="66FF33"/>
    <a:srgbClr val="FFF5CD"/>
    <a:srgbClr val="FFCC00"/>
    <a:srgbClr val="F3F0F6"/>
    <a:srgbClr val="CCC1DA"/>
    <a:srgbClr val="7F7F7F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64" autoAdjust="0"/>
    <p:restoredTop sz="97971" autoAdjust="0"/>
  </p:normalViewPr>
  <p:slideViewPr>
    <p:cSldViewPr>
      <p:cViewPr varScale="1">
        <p:scale>
          <a:sx n="26" d="100"/>
          <a:sy n="26" d="100"/>
        </p:scale>
        <p:origin x="2268" y="120"/>
      </p:cViewPr>
      <p:guideLst>
        <p:guide orient="horz" pos="9071"/>
        <p:guide pos="680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10" Type="http://schemas.openxmlformats.org/officeDocument/2006/relationships/customXml" Target="../customXml/item3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454F7A-A568-45CE-B7EF-78FD2D5A66DC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15659656" y="1153354"/>
            <a:ext cx="4859893" cy="24573696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079977" y="1153354"/>
            <a:ext cx="14219687" cy="24573696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80C3FC-3178-4101-8D63-3A4415907CC6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BB9839-7949-4C99-97D1-F0B7977E5B3F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06214" y="18506947"/>
            <a:ext cx="18359596" cy="5720084"/>
          </a:xfrm>
        </p:spPr>
        <p:txBody>
          <a:bodyPr anchor="t"/>
          <a:lstStyle>
            <a:lvl1pPr algn="l">
              <a:defRPr sz="12269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706214" y="12206855"/>
            <a:ext cx="18359596" cy="6300091"/>
          </a:xfrm>
        </p:spPr>
        <p:txBody>
          <a:bodyPr anchor="b"/>
          <a:lstStyle>
            <a:lvl1pPr marL="0" indent="0">
              <a:buNone/>
              <a:defRPr sz="6182">
                <a:solidFill>
                  <a:schemeClr val="tx1">
                    <a:tint val="75000"/>
                  </a:schemeClr>
                </a:solidFill>
              </a:defRPr>
            </a:lvl1pPr>
            <a:lvl2pPr marL="1403876" indent="0">
              <a:buNone/>
              <a:defRPr sz="5516">
                <a:solidFill>
                  <a:schemeClr val="tx1">
                    <a:tint val="75000"/>
                  </a:schemeClr>
                </a:solidFill>
              </a:defRPr>
            </a:lvl2pPr>
            <a:lvl3pPr marL="2807752" indent="0">
              <a:buNone/>
              <a:defRPr sz="4946">
                <a:solidFill>
                  <a:schemeClr val="tx1">
                    <a:tint val="75000"/>
                  </a:schemeClr>
                </a:solidFill>
              </a:defRPr>
            </a:lvl3pPr>
            <a:lvl4pPr marL="4211632" indent="0">
              <a:buNone/>
              <a:defRPr sz="4280">
                <a:solidFill>
                  <a:schemeClr val="tx1">
                    <a:tint val="75000"/>
                  </a:schemeClr>
                </a:solidFill>
              </a:defRPr>
            </a:lvl4pPr>
            <a:lvl5pPr marL="5615507" indent="0">
              <a:buNone/>
              <a:defRPr sz="4280">
                <a:solidFill>
                  <a:schemeClr val="tx1">
                    <a:tint val="75000"/>
                  </a:schemeClr>
                </a:solidFill>
              </a:defRPr>
            </a:lvl5pPr>
            <a:lvl6pPr marL="7019383" indent="0">
              <a:buNone/>
              <a:defRPr sz="4280">
                <a:solidFill>
                  <a:schemeClr val="tx1">
                    <a:tint val="75000"/>
                  </a:schemeClr>
                </a:solidFill>
              </a:defRPr>
            </a:lvl6pPr>
            <a:lvl7pPr marL="8423262" indent="0">
              <a:buNone/>
              <a:defRPr sz="4280">
                <a:solidFill>
                  <a:schemeClr val="tx1">
                    <a:tint val="75000"/>
                  </a:schemeClr>
                </a:solidFill>
              </a:defRPr>
            </a:lvl7pPr>
            <a:lvl8pPr marL="9827138" indent="0">
              <a:buNone/>
              <a:defRPr sz="4280">
                <a:solidFill>
                  <a:schemeClr val="tx1">
                    <a:tint val="75000"/>
                  </a:schemeClr>
                </a:solidFill>
              </a:defRPr>
            </a:lvl8pPr>
            <a:lvl9pPr marL="11231014" indent="0">
              <a:buNone/>
              <a:defRPr sz="42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1F22D-8410-4C7E-8A45-06D24E0CA5B3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079977" y="6720106"/>
            <a:ext cx="9539791" cy="19006949"/>
          </a:xfrm>
        </p:spPr>
        <p:txBody>
          <a:bodyPr/>
          <a:lstStyle>
            <a:lvl1pPr>
              <a:defRPr sz="8560"/>
            </a:lvl1pPr>
            <a:lvl2pPr>
              <a:defRPr sz="7323"/>
            </a:lvl2pPr>
            <a:lvl3pPr>
              <a:defRPr sz="6182"/>
            </a:lvl3pPr>
            <a:lvl4pPr>
              <a:defRPr sz="5516"/>
            </a:lvl4pPr>
            <a:lvl5pPr>
              <a:defRPr sz="5516"/>
            </a:lvl5pPr>
            <a:lvl6pPr>
              <a:defRPr sz="5516"/>
            </a:lvl6pPr>
            <a:lvl7pPr>
              <a:defRPr sz="5516"/>
            </a:lvl7pPr>
            <a:lvl8pPr>
              <a:defRPr sz="5516"/>
            </a:lvl8pPr>
            <a:lvl9pPr>
              <a:defRPr sz="5516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10979758" y="6720106"/>
            <a:ext cx="9539791" cy="19006949"/>
          </a:xfrm>
        </p:spPr>
        <p:txBody>
          <a:bodyPr/>
          <a:lstStyle>
            <a:lvl1pPr>
              <a:defRPr sz="8560"/>
            </a:lvl1pPr>
            <a:lvl2pPr>
              <a:defRPr sz="7323"/>
            </a:lvl2pPr>
            <a:lvl3pPr>
              <a:defRPr sz="6182"/>
            </a:lvl3pPr>
            <a:lvl4pPr>
              <a:defRPr sz="5516"/>
            </a:lvl4pPr>
            <a:lvl5pPr>
              <a:defRPr sz="5516"/>
            </a:lvl5pPr>
            <a:lvl6pPr>
              <a:defRPr sz="5516"/>
            </a:lvl6pPr>
            <a:lvl7pPr>
              <a:defRPr sz="5516"/>
            </a:lvl7pPr>
            <a:lvl8pPr>
              <a:defRPr sz="5516"/>
            </a:lvl8pPr>
            <a:lvl9pPr>
              <a:defRPr sz="5516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8057CD-826F-409D-9543-E64A2D813B81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079977" y="6446764"/>
            <a:ext cx="9543541" cy="2686704"/>
          </a:xfrm>
        </p:spPr>
        <p:txBody>
          <a:bodyPr anchor="b"/>
          <a:lstStyle>
            <a:lvl1pPr marL="0" indent="0">
              <a:buNone/>
              <a:defRPr sz="7323" b="1"/>
            </a:lvl1pPr>
            <a:lvl2pPr marL="1403876" indent="0">
              <a:buNone/>
              <a:defRPr sz="6182" b="1"/>
            </a:lvl2pPr>
            <a:lvl3pPr marL="2807752" indent="0">
              <a:buNone/>
              <a:defRPr sz="5516" b="1"/>
            </a:lvl3pPr>
            <a:lvl4pPr marL="4211632" indent="0">
              <a:buNone/>
              <a:defRPr sz="4946" b="1"/>
            </a:lvl4pPr>
            <a:lvl5pPr marL="5615507" indent="0">
              <a:buNone/>
              <a:defRPr sz="4946" b="1"/>
            </a:lvl5pPr>
            <a:lvl6pPr marL="7019383" indent="0">
              <a:buNone/>
              <a:defRPr sz="4946" b="1"/>
            </a:lvl6pPr>
            <a:lvl7pPr marL="8423262" indent="0">
              <a:buNone/>
              <a:defRPr sz="4946" b="1"/>
            </a:lvl7pPr>
            <a:lvl8pPr marL="9827138" indent="0">
              <a:buNone/>
              <a:defRPr sz="4946" b="1"/>
            </a:lvl8pPr>
            <a:lvl9pPr marL="11231014" indent="0">
              <a:buNone/>
              <a:defRPr sz="4946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1079977" y="9133468"/>
            <a:ext cx="9543541" cy="16593580"/>
          </a:xfrm>
        </p:spPr>
        <p:txBody>
          <a:bodyPr/>
          <a:lstStyle>
            <a:lvl1pPr>
              <a:defRPr sz="7323"/>
            </a:lvl1pPr>
            <a:lvl2pPr>
              <a:defRPr sz="6182"/>
            </a:lvl2pPr>
            <a:lvl3pPr>
              <a:defRPr sz="5516"/>
            </a:lvl3pPr>
            <a:lvl4pPr>
              <a:defRPr sz="4946"/>
            </a:lvl4pPr>
            <a:lvl5pPr>
              <a:defRPr sz="4946"/>
            </a:lvl5pPr>
            <a:lvl6pPr>
              <a:defRPr sz="4946"/>
            </a:lvl6pPr>
            <a:lvl7pPr>
              <a:defRPr sz="4946"/>
            </a:lvl7pPr>
            <a:lvl8pPr>
              <a:defRPr sz="4946"/>
            </a:lvl8pPr>
            <a:lvl9pPr>
              <a:defRPr sz="4946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10972263" y="6446764"/>
            <a:ext cx="9547290" cy="2686704"/>
          </a:xfrm>
        </p:spPr>
        <p:txBody>
          <a:bodyPr anchor="b"/>
          <a:lstStyle>
            <a:lvl1pPr marL="0" indent="0">
              <a:buNone/>
              <a:defRPr sz="7323" b="1"/>
            </a:lvl1pPr>
            <a:lvl2pPr marL="1403876" indent="0">
              <a:buNone/>
              <a:defRPr sz="6182" b="1"/>
            </a:lvl2pPr>
            <a:lvl3pPr marL="2807752" indent="0">
              <a:buNone/>
              <a:defRPr sz="5516" b="1"/>
            </a:lvl3pPr>
            <a:lvl4pPr marL="4211632" indent="0">
              <a:buNone/>
              <a:defRPr sz="4946" b="1"/>
            </a:lvl4pPr>
            <a:lvl5pPr marL="5615507" indent="0">
              <a:buNone/>
              <a:defRPr sz="4946" b="1"/>
            </a:lvl5pPr>
            <a:lvl6pPr marL="7019383" indent="0">
              <a:buNone/>
              <a:defRPr sz="4946" b="1"/>
            </a:lvl6pPr>
            <a:lvl7pPr marL="8423262" indent="0">
              <a:buNone/>
              <a:defRPr sz="4946" b="1"/>
            </a:lvl7pPr>
            <a:lvl8pPr marL="9827138" indent="0">
              <a:buNone/>
              <a:defRPr sz="4946" b="1"/>
            </a:lvl8pPr>
            <a:lvl9pPr marL="11231014" indent="0">
              <a:buNone/>
              <a:defRPr sz="4946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10972263" y="9133468"/>
            <a:ext cx="9547290" cy="16593580"/>
          </a:xfrm>
        </p:spPr>
        <p:txBody>
          <a:bodyPr/>
          <a:lstStyle>
            <a:lvl1pPr>
              <a:defRPr sz="7323"/>
            </a:lvl1pPr>
            <a:lvl2pPr>
              <a:defRPr sz="6182"/>
            </a:lvl2pPr>
            <a:lvl3pPr>
              <a:defRPr sz="5516"/>
            </a:lvl3pPr>
            <a:lvl4pPr>
              <a:defRPr sz="4946"/>
            </a:lvl4pPr>
            <a:lvl5pPr>
              <a:defRPr sz="4946"/>
            </a:lvl5pPr>
            <a:lvl6pPr>
              <a:defRPr sz="4946"/>
            </a:lvl6pPr>
            <a:lvl7pPr>
              <a:defRPr sz="4946"/>
            </a:lvl7pPr>
            <a:lvl8pPr>
              <a:defRPr sz="4946"/>
            </a:lvl8pPr>
            <a:lvl9pPr>
              <a:defRPr sz="4946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916AD5-4758-40F5-9A1C-165EB3145EAB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D9B83F-B93B-48E1-8A52-3F27FA157120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A9FAE6-E2C8-43C1-B37A-B4C5BE569090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79977" y="1146683"/>
            <a:ext cx="7106095" cy="4880072"/>
          </a:xfrm>
        </p:spPr>
        <p:txBody>
          <a:bodyPr anchor="b"/>
          <a:lstStyle>
            <a:lvl1pPr algn="l">
              <a:defRPr sz="6182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444815" y="1146690"/>
            <a:ext cx="12074734" cy="24580365"/>
          </a:xfrm>
        </p:spPr>
        <p:txBody>
          <a:bodyPr/>
          <a:lstStyle>
            <a:lvl1pPr>
              <a:defRPr sz="9796"/>
            </a:lvl1pPr>
            <a:lvl2pPr>
              <a:defRPr sz="8560"/>
            </a:lvl2pPr>
            <a:lvl3pPr>
              <a:defRPr sz="7323"/>
            </a:lvl3pPr>
            <a:lvl4pPr>
              <a:defRPr sz="6182"/>
            </a:lvl4pPr>
            <a:lvl5pPr>
              <a:defRPr sz="6182"/>
            </a:lvl5pPr>
            <a:lvl6pPr>
              <a:defRPr sz="6182"/>
            </a:lvl6pPr>
            <a:lvl7pPr>
              <a:defRPr sz="6182"/>
            </a:lvl7pPr>
            <a:lvl8pPr>
              <a:defRPr sz="6182"/>
            </a:lvl8pPr>
            <a:lvl9pPr>
              <a:defRPr sz="6182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079977" y="6026757"/>
            <a:ext cx="7106095" cy="19700293"/>
          </a:xfrm>
        </p:spPr>
        <p:txBody>
          <a:bodyPr/>
          <a:lstStyle>
            <a:lvl1pPr marL="0" indent="0">
              <a:buNone/>
              <a:defRPr sz="4280"/>
            </a:lvl1pPr>
            <a:lvl2pPr marL="1403876" indent="0">
              <a:buNone/>
              <a:defRPr sz="3709"/>
            </a:lvl2pPr>
            <a:lvl3pPr marL="2807752" indent="0">
              <a:buNone/>
              <a:defRPr sz="3044"/>
            </a:lvl3pPr>
            <a:lvl4pPr marL="4211632" indent="0">
              <a:buNone/>
              <a:defRPr sz="2758"/>
            </a:lvl4pPr>
            <a:lvl5pPr marL="5615507" indent="0">
              <a:buNone/>
              <a:defRPr sz="2758"/>
            </a:lvl5pPr>
            <a:lvl6pPr marL="7019383" indent="0">
              <a:buNone/>
              <a:defRPr sz="2758"/>
            </a:lvl6pPr>
            <a:lvl7pPr marL="8423262" indent="0">
              <a:buNone/>
              <a:defRPr sz="2758"/>
            </a:lvl7pPr>
            <a:lvl8pPr marL="9827138" indent="0">
              <a:buNone/>
              <a:defRPr sz="2758"/>
            </a:lvl8pPr>
            <a:lvl9pPr marL="11231014" indent="0">
              <a:buNone/>
              <a:defRPr sz="2758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64132B-0750-4F7B-9E6A-5C38CD2695EE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233658" y="20160297"/>
            <a:ext cx="12959715" cy="2380038"/>
          </a:xfrm>
        </p:spPr>
        <p:txBody>
          <a:bodyPr anchor="b"/>
          <a:lstStyle>
            <a:lvl1pPr algn="l">
              <a:defRPr sz="6182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4233658" y="2573372"/>
            <a:ext cx="12959715" cy="17280255"/>
          </a:xfrm>
        </p:spPr>
        <p:txBody>
          <a:bodyPr rtlCol="0">
            <a:normAutofit/>
          </a:bodyPr>
          <a:lstStyle>
            <a:lvl1pPr marL="0" indent="0">
              <a:buNone/>
              <a:defRPr sz="9796"/>
            </a:lvl1pPr>
            <a:lvl2pPr marL="1403876" indent="0">
              <a:buNone/>
              <a:defRPr sz="8560"/>
            </a:lvl2pPr>
            <a:lvl3pPr marL="2807752" indent="0">
              <a:buNone/>
              <a:defRPr sz="7323"/>
            </a:lvl3pPr>
            <a:lvl4pPr marL="4211632" indent="0">
              <a:buNone/>
              <a:defRPr sz="6182"/>
            </a:lvl4pPr>
            <a:lvl5pPr marL="5615507" indent="0">
              <a:buNone/>
              <a:defRPr sz="6182"/>
            </a:lvl5pPr>
            <a:lvl6pPr marL="7019383" indent="0">
              <a:buNone/>
              <a:defRPr sz="6182"/>
            </a:lvl6pPr>
            <a:lvl7pPr marL="8423262" indent="0">
              <a:buNone/>
              <a:defRPr sz="6182"/>
            </a:lvl7pPr>
            <a:lvl8pPr marL="9827138" indent="0">
              <a:buNone/>
              <a:defRPr sz="6182"/>
            </a:lvl8pPr>
            <a:lvl9pPr marL="11231014" indent="0">
              <a:buNone/>
              <a:defRPr sz="6182"/>
            </a:lvl9pPr>
          </a:lstStyle>
          <a:p>
            <a:pPr lvl="0"/>
            <a:endParaRPr lang="es-ES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233658" y="22540335"/>
            <a:ext cx="12959715" cy="3380047"/>
          </a:xfrm>
        </p:spPr>
        <p:txBody>
          <a:bodyPr/>
          <a:lstStyle>
            <a:lvl1pPr marL="0" indent="0">
              <a:buNone/>
              <a:defRPr sz="4280"/>
            </a:lvl1pPr>
            <a:lvl2pPr marL="1403876" indent="0">
              <a:buNone/>
              <a:defRPr sz="3709"/>
            </a:lvl2pPr>
            <a:lvl3pPr marL="2807752" indent="0">
              <a:buNone/>
              <a:defRPr sz="3044"/>
            </a:lvl3pPr>
            <a:lvl4pPr marL="4211632" indent="0">
              <a:buNone/>
              <a:defRPr sz="2758"/>
            </a:lvl4pPr>
            <a:lvl5pPr marL="5615507" indent="0">
              <a:buNone/>
              <a:defRPr sz="2758"/>
            </a:lvl5pPr>
            <a:lvl6pPr marL="7019383" indent="0">
              <a:buNone/>
              <a:defRPr sz="2758"/>
            </a:lvl6pPr>
            <a:lvl7pPr marL="8423262" indent="0">
              <a:buNone/>
              <a:defRPr sz="2758"/>
            </a:lvl7pPr>
            <a:lvl8pPr marL="9827138" indent="0">
              <a:buNone/>
              <a:defRPr sz="2758"/>
            </a:lvl8pPr>
            <a:lvl9pPr marL="11231014" indent="0">
              <a:buNone/>
              <a:defRPr sz="2758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A1C76-1C12-49C6-9760-B7B598799C07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1080618" y="1153588"/>
            <a:ext cx="19438290" cy="480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95210" tIns="147606" rIns="295210" bIns="14760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1080618" y="6720704"/>
            <a:ext cx="19438290" cy="19007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95210" tIns="147606" rIns="295210" bIns="1476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1080618" y="26694071"/>
            <a:ext cx="5039141" cy="1532580"/>
          </a:xfrm>
          <a:prstGeom prst="rect">
            <a:avLst/>
          </a:prstGeom>
        </p:spPr>
        <p:txBody>
          <a:bodyPr vert="horz" lIns="295210" tIns="147606" rIns="295210" bIns="147606" rtlCol="0" anchor="ctr"/>
          <a:lstStyle>
            <a:lvl1pPr algn="l">
              <a:defRPr sz="37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7379946" y="26694071"/>
            <a:ext cx="6839636" cy="1532580"/>
          </a:xfrm>
          <a:prstGeom prst="rect">
            <a:avLst/>
          </a:prstGeom>
        </p:spPr>
        <p:txBody>
          <a:bodyPr vert="horz" lIns="295210" tIns="147606" rIns="295210" bIns="147606" rtlCol="0" anchor="ctr"/>
          <a:lstStyle>
            <a:lvl1pPr algn="ctr">
              <a:defRPr sz="37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15479767" y="26694071"/>
            <a:ext cx="5039140" cy="1532580"/>
          </a:xfrm>
          <a:prstGeom prst="rect">
            <a:avLst/>
          </a:prstGeom>
        </p:spPr>
        <p:txBody>
          <a:bodyPr vert="horz" lIns="295210" tIns="147606" rIns="295210" bIns="147606" rtlCol="0" anchor="ctr"/>
          <a:lstStyle>
            <a:lvl1pPr algn="r">
              <a:defRPr sz="37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A9487B5-F4CC-4A98-BCB0-E32A5126F787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2806851" rtl="0" eaLnBrk="0" fontAlgn="base" hangingPunct="0">
        <a:spcBef>
          <a:spcPct val="0"/>
        </a:spcBef>
        <a:spcAft>
          <a:spcPct val="0"/>
        </a:spcAft>
        <a:defRPr sz="13506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806851" rtl="0" eaLnBrk="0" fontAlgn="base" hangingPunct="0">
        <a:spcBef>
          <a:spcPct val="0"/>
        </a:spcBef>
        <a:spcAft>
          <a:spcPct val="0"/>
        </a:spcAft>
        <a:defRPr sz="13506">
          <a:solidFill>
            <a:schemeClr val="tx1"/>
          </a:solidFill>
          <a:latin typeface="Calibri" pitchFamily="34" charset="0"/>
        </a:defRPr>
      </a:lvl2pPr>
      <a:lvl3pPr algn="ctr" defTabSz="2806851" rtl="0" eaLnBrk="0" fontAlgn="base" hangingPunct="0">
        <a:spcBef>
          <a:spcPct val="0"/>
        </a:spcBef>
        <a:spcAft>
          <a:spcPct val="0"/>
        </a:spcAft>
        <a:defRPr sz="13506">
          <a:solidFill>
            <a:schemeClr val="tx1"/>
          </a:solidFill>
          <a:latin typeface="Calibri" pitchFamily="34" charset="0"/>
        </a:defRPr>
      </a:lvl3pPr>
      <a:lvl4pPr algn="ctr" defTabSz="2806851" rtl="0" eaLnBrk="0" fontAlgn="base" hangingPunct="0">
        <a:spcBef>
          <a:spcPct val="0"/>
        </a:spcBef>
        <a:spcAft>
          <a:spcPct val="0"/>
        </a:spcAft>
        <a:defRPr sz="13506">
          <a:solidFill>
            <a:schemeClr val="tx1"/>
          </a:solidFill>
          <a:latin typeface="Calibri" pitchFamily="34" charset="0"/>
        </a:defRPr>
      </a:lvl4pPr>
      <a:lvl5pPr algn="ctr" defTabSz="2806851" rtl="0" eaLnBrk="0" fontAlgn="base" hangingPunct="0">
        <a:spcBef>
          <a:spcPct val="0"/>
        </a:spcBef>
        <a:spcAft>
          <a:spcPct val="0"/>
        </a:spcAft>
        <a:defRPr sz="13506">
          <a:solidFill>
            <a:schemeClr val="tx1"/>
          </a:solidFill>
          <a:latin typeface="Calibri" pitchFamily="34" charset="0"/>
        </a:defRPr>
      </a:lvl5pPr>
      <a:lvl6pPr marL="434843" algn="ctr" defTabSz="2806851" rtl="0" fontAlgn="base">
        <a:spcBef>
          <a:spcPct val="0"/>
        </a:spcBef>
        <a:spcAft>
          <a:spcPct val="0"/>
        </a:spcAft>
        <a:defRPr sz="13506">
          <a:solidFill>
            <a:schemeClr val="tx1"/>
          </a:solidFill>
          <a:latin typeface="Calibri" pitchFamily="34" charset="0"/>
        </a:defRPr>
      </a:lvl6pPr>
      <a:lvl7pPr marL="869686" algn="ctr" defTabSz="2806851" rtl="0" fontAlgn="base">
        <a:spcBef>
          <a:spcPct val="0"/>
        </a:spcBef>
        <a:spcAft>
          <a:spcPct val="0"/>
        </a:spcAft>
        <a:defRPr sz="13506">
          <a:solidFill>
            <a:schemeClr val="tx1"/>
          </a:solidFill>
          <a:latin typeface="Calibri" pitchFamily="34" charset="0"/>
        </a:defRPr>
      </a:lvl7pPr>
      <a:lvl8pPr marL="1304529" algn="ctr" defTabSz="2806851" rtl="0" fontAlgn="base">
        <a:spcBef>
          <a:spcPct val="0"/>
        </a:spcBef>
        <a:spcAft>
          <a:spcPct val="0"/>
        </a:spcAft>
        <a:defRPr sz="13506">
          <a:solidFill>
            <a:schemeClr val="tx1"/>
          </a:solidFill>
          <a:latin typeface="Calibri" pitchFamily="34" charset="0"/>
        </a:defRPr>
      </a:lvl8pPr>
      <a:lvl9pPr marL="1739372" algn="ctr" defTabSz="2806851" rtl="0" fontAlgn="base">
        <a:spcBef>
          <a:spcPct val="0"/>
        </a:spcBef>
        <a:spcAft>
          <a:spcPct val="0"/>
        </a:spcAft>
        <a:defRPr sz="13506">
          <a:solidFill>
            <a:schemeClr val="tx1"/>
          </a:solidFill>
          <a:latin typeface="Calibri" pitchFamily="34" charset="0"/>
        </a:defRPr>
      </a:lvl9pPr>
    </p:titleStyle>
    <p:bodyStyle>
      <a:lvl1pPr marL="1052381" indent="-1052381" algn="l" defTabSz="2806851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9796" kern="1200">
          <a:solidFill>
            <a:schemeClr val="tx1"/>
          </a:solidFill>
          <a:latin typeface="+mn-lt"/>
          <a:ea typeface="+mn-ea"/>
          <a:cs typeface="+mn-cs"/>
        </a:defRPr>
      </a:lvl1pPr>
      <a:lvl2pPr marL="2279906" indent="-877236" algn="l" defTabSz="2806851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8560" kern="1200">
          <a:solidFill>
            <a:schemeClr val="tx1"/>
          </a:solidFill>
          <a:latin typeface="+mn-lt"/>
          <a:ea typeface="+mn-ea"/>
          <a:cs typeface="+mn-cs"/>
        </a:defRPr>
      </a:lvl2pPr>
      <a:lvl3pPr marL="3508941" indent="-700580" algn="l" defTabSz="2806851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7323" kern="1200">
          <a:solidFill>
            <a:schemeClr val="tx1"/>
          </a:solidFill>
          <a:latin typeface="+mn-lt"/>
          <a:ea typeface="+mn-ea"/>
          <a:cs typeface="+mn-cs"/>
        </a:defRPr>
      </a:lvl3pPr>
      <a:lvl4pPr marL="4913121" indent="-700580" algn="l" defTabSz="2806851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6182" kern="1200">
          <a:solidFill>
            <a:schemeClr val="tx1"/>
          </a:solidFill>
          <a:latin typeface="+mn-lt"/>
          <a:ea typeface="+mn-ea"/>
          <a:cs typeface="+mn-cs"/>
        </a:defRPr>
      </a:lvl4pPr>
      <a:lvl5pPr marL="6317301" indent="-700580" algn="l" defTabSz="2806851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6182" kern="1200">
          <a:solidFill>
            <a:schemeClr val="tx1"/>
          </a:solidFill>
          <a:latin typeface="+mn-lt"/>
          <a:ea typeface="+mn-ea"/>
          <a:cs typeface="+mn-cs"/>
        </a:defRPr>
      </a:lvl5pPr>
      <a:lvl6pPr marL="7721323" indent="-701939" algn="l" defTabSz="2807752" rtl="0" eaLnBrk="1" latinLnBrk="0" hangingPunct="1">
        <a:spcBef>
          <a:spcPct val="20000"/>
        </a:spcBef>
        <a:buFont typeface="Arial" pitchFamily="34" charset="0"/>
        <a:buChar char="•"/>
        <a:defRPr sz="6182" kern="1200">
          <a:solidFill>
            <a:schemeClr val="tx1"/>
          </a:solidFill>
          <a:latin typeface="+mn-lt"/>
          <a:ea typeface="+mn-ea"/>
          <a:cs typeface="+mn-cs"/>
        </a:defRPr>
      </a:lvl6pPr>
      <a:lvl7pPr marL="9125199" indent="-701939" algn="l" defTabSz="2807752" rtl="0" eaLnBrk="1" latinLnBrk="0" hangingPunct="1">
        <a:spcBef>
          <a:spcPct val="20000"/>
        </a:spcBef>
        <a:buFont typeface="Arial" pitchFamily="34" charset="0"/>
        <a:buChar char="•"/>
        <a:defRPr sz="6182" kern="1200">
          <a:solidFill>
            <a:schemeClr val="tx1"/>
          </a:solidFill>
          <a:latin typeface="+mn-lt"/>
          <a:ea typeface="+mn-ea"/>
          <a:cs typeface="+mn-cs"/>
        </a:defRPr>
      </a:lvl7pPr>
      <a:lvl8pPr marL="10529075" indent="-701939" algn="l" defTabSz="2807752" rtl="0" eaLnBrk="1" latinLnBrk="0" hangingPunct="1">
        <a:spcBef>
          <a:spcPct val="20000"/>
        </a:spcBef>
        <a:buFont typeface="Arial" pitchFamily="34" charset="0"/>
        <a:buChar char="•"/>
        <a:defRPr sz="6182" kern="1200">
          <a:solidFill>
            <a:schemeClr val="tx1"/>
          </a:solidFill>
          <a:latin typeface="+mn-lt"/>
          <a:ea typeface="+mn-ea"/>
          <a:cs typeface="+mn-cs"/>
        </a:defRPr>
      </a:lvl8pPr>
      <a:lvl9pPr marL="11932953" indent="-701939" algn="l" defTabSz="2807752" rtl="0" eaLnBrk="1" latinLnBrk="0" hangingPunct="1">
        <a:spcBef>
          <a:spcPct val="20000"/>
        </a:spcBef>
        <a:buFont typeface="Arial" pitchFamily="34" charset="0"/>
        <a:buChar char="•"/>
        <a:defRPr sz="61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2807752" rtl="0" eaLnBrk="1" latinLnBrk="0" hangingPunct="1">
        <a:defRPr sz="5516" kern="1200">
          <a:solidFill>
            <a:schemeClr val="tx1"/>
          </a:solidFill>
          <a:latin typeface="+mn-lt"/>
          <a:ea typeface="+mn-ea"/>
          <a:cs typeface="+mn-cs"/>
        </a:defRPr>
      </a:lvl1pPr>
      <a:lvl2pPr marL="1403876" algn="l" defTabSz="2807752" rtl="0" eaLnBrk="1" latinLnBrk="0" hangingPunct="1">
        <a:defRPr sz="5516" kern="1200">
          <a:solidFill>
            <a:schemeClr val="tx1"/>
          </a:solidFill>
          <a:latin typeface="+mn-lt"/>
          <a:ea typeface="+mn-ea"/>
          <a:cs typeface="+mn-cs"/>
        </a:defRPr>
      </a:lvl2pPr>
      <a:lvl3pPr marL="2807752" algn="l" defTabSz="2807752" rtl="0" eaLnBrk="1" latinLnBrk="0" hangingPunct="1">
        <a:defRPr sz="5516" kern="1200">
          <a:solidFill>
            <a:schemeClr val="tx1"/>
          </a:solidFill>
          <a:latin typeface="+mn-lt"/>
          <a:ea typeface="+mn-ea"/>
          <a:cs typeface="+mn-cs"/>
        </a:defRPr>
      </a:lvl3pPr>
      <a:lvl4pPr marL="4211632" algn="l" defTabSz="2807752" rtl="0" eaLnBrk="1" latinLnBrk="0" hangingPunct="1">
        <a:defRPr sz="5516" kern="1200">
          <a:solidFill>
            <a:schemeClr val="tx1"/>
          </a:solidFill>
          <a:latin typeface="+mn-lt"/>
          <a:ea typeface="+mn-ea"/>
          <a:cs typeface="+mn-cs"/>
        </a:defRPr>
      </a:lvl4pPr>
      <a:lvl5pPr marL="5615507" algn="l" defTabSz="2807752" rtl="0" eaLnBrk="1" latinLnBrk="0" hangingPunct="1">
        <a:defRPr sz="5516" kern="1200">
          <a:solidFill>
            <a:schemeClr val="tx1"/>
          </a:solidFill>
          <a:latin typeface="+mn-lt"/>
          <a:ea typeface="+mn-ea"/>
          <a:cs typeface="+mn-cs"/>
        </a:defRPr>
      </a:lvl5pPr>
      <a:lvl6pPr marL="7019383" algn="l" defTabSz="2807752" rtl="0" eaLnBrk="1" latinLnBrk="0" hangingPunct="1">
        <a:defRPr sz="5516" kern="1200">
          <a:solidFill>
            <a:schemeClr val="tx1"/>
          </a:solidFill>
          <a:latin typeface="+mn-lt"/>
          <a:ea typeface="+mn-ea"/>
          <a:cs typeface="+mn-cs"/>
        </a:defRPr>
      </a:lvl6pPr>
      <a:lvl7pPr marL="8423262" algn="l" defTabSz="2807752" rtl="0" eaLnBrk="1" latinLnBrk="0" hangingPunct="1">
        <a:defRPr sz="5516" kern="1200">
          <a:solidFill>
            <a:schemeClr val="tx1"/>
          </a:solidFill>
          <a:latin typeface="+mn-lt"/>
          <a:ea typeface="+mn-ea"/>
          <a:cs typeface="+mn-cs"/>
        </a:defRPr>
      </a:lvl7pPr>
      <a:lvl8pPr marL="9827138" algn="l" defTabSz="2807752" rtl="0" eaLnBrk="1" latinLnBrk="0" hangingPunct="1">
        <a:defRPr sz="5516" kern="1200">
          <a:solidFill>
            <a:schemeClr val="tx1"/>
          </a:solidFill>
          <a:latin typeface="+mn-lt"/>
          <a:ea typeface="+mn-ea"/>
          <a:cs typeface="+mn-cs"/>
        </a:defRPr>
      </a:lvl8pPr>
      <a:lvl9pPr marL="11231014" algn="l" defTabSz="2807752" rtl="0" eaLnBrk="1" latinLnBrk="0" hangingPunct="1">
        <a:defRPr sz="55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628867" y="-588245"/>
            <a:ext cx="175707" cy="936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86972" tIns="43486" rIns="86972" bIns="43486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 sz="5516"/>
          </a:p>
        </p:txBody>
      </p:sp>
      <p:sp>
        <p:nvSpPr>
          <p:cNvPr id="64" name="Text Box 10"/>
          <p:cNvSpPr txBox="1">
            <a:spLocks noChangeArrowheads="1"/>
          </p:cNvSpPr>
          <p:nvPr/>
        </p:nvSpPr>
        <p:spPr bwMode="auto">
          <a:xfrm>
            <a:off x="1081683" y="3414842"/>
            <a:ext cx="19704648" cy="2508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latin typeface="+mj-lt"/>
              </a:rPr>
              <a:t>Name of the authors (Calibri 28 pt, centred): </a:t>
            </a:r>
            <a:r>
              <a:rPr lang="en-GB" sz="2800" u="sng" dirty="0">
                <a:latin typeface="+mj-lt"/>
              </a:rPr>
              <a:t>First name Last </a:t>
            </a:r>
            <a:r>
              <a:rPr lang="en-GB" sz="2800" u="sng" dirty="0" err="1">
                <a:latin typeface="+mj-lt"/>
              </a:rPr>
              <a:t>name,</a:t>
            </a:r>
            <a:r>
              <a:rPr lang="en-GB" sz="2800" u="sng" baseline="30000" dirty="0" err="1">
                <a:latin typeface="+mj-lt"/>
              </a:rPr>
              <a:t>a</a:t>
            </a:r>
            <a:r>
              <a:rPr lang="en-GB" sz="2800" dirty="0">
                <a:latin typeface="+mj-lt"/>
              </a:rPr>
              <a:t> (name of the registered author underlined) First name Last </a:t>
            </a:r>
            <a:r>
              <a:rPr lang="en-GB" sz="2800" dirty="0" err="1">
                <a:latin typeface="+mj-lt"/>
              </a:rPr>
              <a:t>name,</a:t>
            </a:r>
            <a:r>
              <a:rPr lang="en-GB" sz="2800" baseline="30000" dirty="0" err="1">
                <a:latin typeface="+mj-lt"/>
              </a:rPr>
              <a:t>b</a:t>
            </a:r>
            <a:r>
              <a:rPr lang="en-GB" sz="2800" dirty="0">
                <a:latin typeface="+mj-lt"/>
              </a:rPr>
              <a:t> First name Last </a:t>
            </a:r>
            <a:r>
              <a:rPr lang="en-GB" sz="2800" dirty="0" err="1">
                <a:latin typeface="+mj-lt"/>
              </a:rPr>
              <a:t>name.</a:t>
            </a:r>
            <a:r>
              <a:rPr lang="en-GB" sz="2800" baseline="30000" dirty="0" err="1">
                <a:latin typeface="+mj-lt"/>
              </a:rPr>
              <a:t>c</a:t>
            </a:r>
            <a:endParaRPr lang="es-ES" sz="2800" dirty="0">
              <a:latin typeface="+mj-lt"/>
            </a:endParaRPr>
          </a:p>
          <a:p>
            <a:pPr algn="ctr"/>
            <a:r>
              <a:rPr lang="en-GB" sz="2400" i="1" baseline="30000" dirty="0" err="1">
                <a:latin typeface="+mj-lt"/>
              </a:rPr>
              <a:t>a</a:t>
            </a:r>
            <a:r>
              <a:rPr lang="en-GB" sz="2400" i="1" dirty="0" err="1">
                <a:latin typeface="+mj-lt"/>
              </a:rPr>
              <a:t>Affiliation</a:t>
            </a:r>
            <a:r>
              <a:rPr lang="en-GB" sz="2400" i="1" dirty="0">
                <a:latin typeface="+mj-lt"/>
              </a:rPr>
              <a:t> 1 (Calibri 9 pt,, italics, centred), address 1, registered author e-mail : xxx@xxx.es </a:t>
            </a:r>
            <a:endParaRPr lang="es-ES" sz="2400" i="1" dirty="0">
              <a:latin typeface="+mj-lt"/>
            </a:endParaRPr>
          </a:p>
          <a:p>
            <a:pPr algn="ctr"/>
            <a:r>
              <a:rPr lang="en-GB" sz="2400" i="1" baseline="30000" dirty="0" err="1">
                <a:latin typeface="+mj-lt"/>
              </a:rPr>
              <a:t>b</a:t>
            </a:r>
            <a:r>
              <a:rPr lang="en-GB" sz="2400" i="1" dirty="0" err="1">
                <a:latin typeface="+mj-lt"/>
              </a:rPr>
              <a:t>Affiliation</a:t>
            </a:r>
            <a:r>
              <a:rPr lang="en-GB" sz="2400" i="1" dirty="0">
                <a:latin typeface="+mj-lt"/>
              </a:rPr>
              <a:t> 2, address 2</a:t>
            </a:r>
            <a:endParaRPr lang="es-ES" sz="2400" i="1" dirty="0">
              <a:latin typeface="+mj-lt"/>
            </a:endParaRPr>
          </a:p>
          <a:p>
            <a:pPr algn="ctr"/>
            <a:r>
              <a:rPr lang="en-GB" sz="2400" i="1" baseline="30000" dirty="0" err="1">
                <a:latin typeface="+mj-lt"/>
              </a:rPr>
              <a:t>c</a:t>
            </a:r>
            <a:r>
              <a:rPr lang="en-GB" sz="2400" i="1" dirty="0" err="1">
                <a:latin typeface="+mj-lt"/>
              </a:rPr>
              <a:t>Affiliation</a:t>
            </a:r>
            <a:r>
              <a:rPr lang="en-GB" sz="2400" i="1" dirty="0">
                <a:latin typeface="+mj-lt"/>
              </a:rPr>
              <a:t> 3, address 3</a:t>
            </a:r>
            <a:endParaRPr lang="es-ES" sz="2400" i="1" dirty="0">
              <a:latin typeface="+mj-lt"/>
            </a:endParaRPr>
          </a:p>
          <a:p>
            <a:pPr algn="ctr">
              <a:spcBef>
                <a:spcPts val="571"/>
              </a:spcBef>
            </a:pPr>
            <a:r>
              <a:rPr lang="en-US" sz="2400" i="1" dirty="0">
                <a:latin typeface="+mj-lt"/>
              </a:rPr>
              <a:t>* Registered author e-mail: e-mail@email.com</a:t>
            </a:r>
          </a:p>
        </p:txBody>
      </p:sp>
      <p:sp>
        <p:nvSpPr>
          <p:cNvPr id="83" name="Text Box 7"/>
          <p:cNvSpPr txBox="1">
            <a:spLocks noChangeArrowheads="1"/>
          </p:cNvSpPr>
          <p:nvPr/>
        </p:nvSpPr>
        <p:spPr bwMode="auto">
          <a:xfrm>
            <a:off x="1394424" y="2259365"/>
            <a:ext cx="18810676" cy="1263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3804" b="1" dirty="0">
                <a:latin typeface="+mj-lt"/>
              </a:rPr>
              <a:t>TITLE  - TITLE  - TITLE  - TITLE  - TITLE  - TITLE  - TITLE  - TITLE  - TITLE  - TITLE  - TITLE  - TITLE  </a:t>
            </a:r>
          </a:p>
          <a:p>
            <a:pPr algn="ctr"/>
            <a:r>
              <a:rPr lang="en-US" sz="3804" b="1" dirty="0">
                <a:latin typeface="+mj-lt"/>
              </a:rPr>
              <a:t>- Calibri 38 pt, </a:t>
            </a:r>
            <a:r>
              <a:rPr lang="en-US" sz="3804" b="1" dirty="0" err="1">
                <a:latin typeface="+mj-lt"/>
              </a:rPr>
              <a:t>centred</a:t>
            </a:r>
            <a:r>
              <a:rPr lang="en-US" sz="3804" b="1" dirty="0">
                <a:latin typeface="+mj-lt"/>
              </a:rPr>
              <a:t> -  </a:t>
            </a:r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F3E6CF08-2302-3F69-14BD-F47C86B3A360}"/>
              </a:ext>
            </a:extLst>
          </p:cNvPr>
          <p:cNvSpPr/>
          <p:nvPr/>
        </p:nvSpPr>
        <p:spPr>
          <a:xfrm>
            <a:off x="358602" y="2259365"/>
            <a:ext cx="20889500" cy="3663856"/>
          </a:xfrm>
          <a:prstGeom prst="rect">
            <a:avLst/>
          </a:prstGeom>
          <a:noFill/>
          <a:ln w="38100">
            <a:solidFill>
              <a:srgbClr val="2C74BA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28" name="Grupo 27">
            <a:extLst>
              <a:ext uri="{FF2B5EF4-FFF2-40B4-BE49-F238E27FC236}">
                <a16:creationId xmlns:a16="http://schemas.microsoft.com/office/drawing/2014/main" id="{704A3A3D-D891-3BFF-669C-88A2F7BA84F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595342" y="348398"/>
            <a:ext cx="20650278" cy="1642605"/>
            <a:chOff x="742938" y="8462479"/>
            <a:chExt cx="20650278" cy="1642605"/>
          </a:xfrm>
        </p:grpSpPr>
        <p:pic>
          <p:nvPicPr>
            <p:cNvPr id="30" name="Imagen 29">
              <a:extLst>
                <a:ext uri="{FF2B5EF4-FFF2-40B4-BE49-F238E27FC236}">
                  <a16:creationId xmlns:a16="http://schemas.microsoft.com/office/drawing/2014/main" id="{AEFEE74F-A2C3-2DDA-1D50-1A070B34BF8B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2440"/>
            <a:stretch>
              <a:fillRect/>
            </a:stretch>
          </p:blipFill>
          <p:spPr>
            <a:xfrm>
              <a:off x="742938" y="8711580"/>
              <a:ext cx="4000500" cy="1096516"/>
            </a:xfrm>
            <a:prstGeom prst="rect">
              <a:avLst/>
            </a:prstGeom>
          </p:spPr>
        </p:pic>
        <p:pic>
          <p:nvPicPr>
            <p:cNvPr id="31" name="Imagen 30" descr="IWOSMOR&#10;&#10;El contenido generado por IA puede ser incorrecto.">
              <a:extLst>
                <a:ext uri="{FF2B5EF4-FFF2-40B4-BE49-F238E27FC236}">
                  <a16:creationId xmlns:a16="http://schemas.microsoft.com/office/drawing/2014/main" id="{2522C8B4-9768-F914-E5B6-A925F32436A6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248034" y="8604598"/>
              <a:ext cx="6856344" cy="1367063"/>
            </a:xfrm>
            <a:prstGeom prst="rect">
              <a:avLst/>
            </a:prstGeom>
          </p:spPr>
        </p:pic>
        <p:pic>
          <p:nvPicPr>
            <p:cNvPr id="32" name="Imagen 31">
              <a:extLst>
                <a:ext uri="{FF2B5EF4-FFF2-40B4-BE49-F238E27FC236}">
                  <a16:creationId xmlns:a16="http://schemas.microsoft.com/office/drawing/2014/main" id="{288C0F14-57DA-47AC-C3D1-082785929733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29686" y="8550102"/>
              <a:ext cx="1727758" cy="1554982"/>
            </a:xfrm>
            <a:prstGeom prst="rect">
              <a:avLst/>
            </a:prstGeom>
          </p:spPr>
        </p:pic>
        <p:pic>
          <p:nvPicPr>
            <p:cNvPr id="34" name="Imagen 33" descr="The image depicts a simple black square.&#10;&#10;El contenido generado por IA puede ser incorrecto.">
              <a:extLst>
                <a:ext uri="{FF2B5EF4-FFF2-40B4-BE49-F238E27FC236}">
                  <a16:creationId xmlns:a16="http://schemas.microsoft.com/office/drawing/2014/main" id="{BD47767A-F15E-5A15-C178-A20E4DD5FB86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63734" y="8550102"/>
              <a:ext cx="4201031" cy="1484870"/>
            </a:xfrm>
            <a:prstGeom prst="rect">
              <a:avLst/>
            </a:prstGeom>
          </p:spPr>
        </p:pic>
        <p:pic>
          <p:nvPicPr>
            <p:cNvPr id="35" name="Imagen 34" descr="Instituto Interuniversitario de Reconocimiento Molecular y Desarrollo Tecnolￃﾳgico&#10;&#10;El contenido generado por IA puede ser incorrecto.">
              <a:extLst>
                <a:ext uri="{FF2B5EF4-FFF2-40B4-BE49-F238E27FC236}">
                  <a16:creationId xmlns:a16="http://schemas.microsoft.com/office/drawing/2014/main" id="{A0ED38A1-F53C-4834-6FC1-9A464435D6C2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43438" y="8462479"/>
              <a:ext cx="2820296" cy="1554981"/>
            </a:xfrm>
            <a:prstGeom prst="rect">
              <a:avLst/>
            </a:prstGeom>
          </p:spPr>
        </p:pic>
        <p:cxnSp>
          <p:nvCxnSpPr>
            <p:cNvPr id="36" name="Conector recto 35">
              <a:extLst>
                <a:ext uri="{FF2B5EF4-FFF2-40B4-BE49-F238E27FC236}">
                  <a16:creationId xmlns:a16="http://schemas.microsoft.com/office/drawing/2014/main" id="{022AE91B-0B3B-C3D9-F64A-C34728C45B4D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/>
          </p:nvCxnSpPr>
          <p:spPr>
            <a:xfrm>
              <a:off x="11735866" y="8462479"/>
              <a:ext cx="0" cy="1572493"/>
            </a:xfrm>
            <a:prstGeom prst="line">
              <a:avLst/>
            </a:prstGeom>
            <a:ln w="38100">
              <a:solidFill>
                <a:srgbClr val="2C74BA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6DF8F9F8-F677-0B84-E747-709ECDD1C2F6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8512896" y="8752006"/>
              <a:ext cx="288032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s-ES" sz="2000" i="1" dirty="0">
                  <a:latin typeface="+mj-lt"/>
                </a:rPr>
                <a:t>2-3 </a:t>
              </a:r>
              <a:r>
                <a:rPr lang="es-ES" sz="2000" i="1" dirty="0" err="1">
                  <a:latin typeface="+mj-lt"/>
                </a:rPr>
                <a:t>July</a:t>
              </a:r>
              <a:r>
                <a:rPr lang="es-ES" sz="2000" i="1" dirty="0">
                  <a:latin typeface="+mj-lt"/>
                </a:rPr>
                <a:t>, 2026</a:t>
              </a:r>
            </a:p>
            <a:p>
              <a:pPr algn="r"/>
              <a:r>
                <a:rPr lang="es-ES" sz="2000" i="1" dirty="0">
                  <a:latin typeface="+mj-lt"/>
                </a:rPr>
                <a:t>Valencia</a:t>
              </a:r>
            </a:p>
            <a:p>
              <a:pPr algn="r"/>
              <a:r>
                <a:rPr lang="es-ES" sz="2000" i="1" dirty="0" err="1">
                  <a:latin typeface="+mj-lt"/>
                </a:rPr>
                <a:t>Spain</a:t>
              </a:r>
              <a:endParaRPr lang="es-ES" sz="2000" i="1" dirty="0">
                <a:latin typeface="+mj-lt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15676089F187543AA99C0A8B7AABBF0" ma:contentTypeVersion="10" ma:contentTypeDescription="Create a new document." ma:contentTypeScope="" ma:versionID="29cc5502634a8265fe6cc9e195e74282">
  <xsd:schema xmlns:xsd="http://www.w3.org/2001/XMLSchema" xmlns:xs="http://www.w3.org/2001/XMLSchema" xmlns:p="http://schemas.microsoft.com/office/2006/metadata/properties" xmlns:ns2="9e2adbf5-1345-474f-a313-aad13b917699" xmlns:ns3="5dccc18e-817d-4c49-9d0f-fc7ec0e18909" targetNamespace="http://schemas.microsoft.com/office/2006/metadata/properties" ma:root="true" ma:fieldsID="81bd45f06d6869cbf4b23b735e21f92f" ns2:_="" ns3:_="">
    <xsd:import namespace="9e2adbf5-1345-474f-a313-aad13b917699"/>
    <xsd:import namespace="5dccc18e-817d-4c49-9d0f-fc7ec0e1890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2adbf5-1345-474f-a313-aad13b91769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02575e52-3e5f-4a4c-9122-9f0195bc6a0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ccc18e-817d-4c49-9d0f-fc7ec0e18909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a0338ac-8bd7-4604-b0cb-ad7143097cc1}" ma:internalName="TaxCatchAll" ma:showField="CatchAllData" ma:web="5dccc18e-817d-4c49-9d0f-fc7ec0e1890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e2adbf5-1345-474f-a313-aad13b917699">
      <Terms xmlns="http://schemas.microsoft.com/office/infopath/2007/PartnerControls"/>
    </lcf76f155ced4ddcb4097134ff3c332f>
    <TaxCatchAll xmlns="5dccc18e-817d-4c49-9d0f-fc7ec0e18909" xsi:nil="true"/>
  </documentManagement>
</p:properties>
</file>

<file path=customXml/itemProps1.xml><?xml version="1.0" encoding="utf-8"?>
<ds:datastoreItem xmlns:ds="http://schemas.openxmlformats.org/officeDocument/2006/customXml" ds:itemID="{3E1B5261-3873-40AE-B050-B3FCE8CD27C7}"/>
</file>

<file path=customXml/itemProps2.xml><?xml version="1.0" encoding="utf-8"?>
<ds:datastoreItem xmlns:ds="http://schemas.openxmlformats.org/officeDocument/2006/customXml" ds:itemID="{3B72F2B8-D1F8-4C8D-A5C0-06B973A05CB2}"/>
</file>

<file path=customXml/itemProps3.xml><?xml version="1.0" encoding="utf-8"?>
<ds:datastoreItem xmlns:ds="http://schemas.openxmlformats.org/officeDocument/2006/customXml" ds:itemID="{F71011B5-9379-4E0D-8C3E-30A419825924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5276</TotalTime>
  <Words>116</Words>
  <Application>Microsoft Office PowerPoint</Application>
  <PresentationFormat>Personalizado</PresentationFormat>
  <Paragraphs>10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de Office</vt:lpstr>
      <vt:lpstr>Presentación de PowerPoint</vt:lpstr>
    </vt:vector>
  </TitlesOfParts>
  <Company>UPV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rolabmo1</dc:creator>
  <cp:lastModifiedBy>Josep Ramon Lliso Ferrando</cp:lastModifiedBy>
  <cp:revision>330</cp:revision>
  <cp:lastPrinted>2015-07-02T15:22:13Z</cp:lastPrinted>
  <dcterms:created xsi:type="dcterms:W3CDTF">2009-06-22T08:51:14Z</dcterms:created>
  <dcterms:modified xsi:type="dcterms:W3CDTF">2026-03-24T17:45:35Z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0x010100315676089F187543AA99C0A8B7AABBF0</vt:lpwstr>
  </property>
</Properties>
</file>